
<file path=[Content_Types].xml><?xml version="1.0" encoding="utf-8"?>
<Types xmlns="http://schemas.openxmlformats.org/package/2006/content-types">
  <Default Extension="jfif" ContentType="image/jpeg"/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3" r:id="rId3"/>
    <p:sldId id="263" r:id="rId4"/>
    <p:sldId id="258" r:id="rId5"/>
    <p:sldId id="259" r:id="rId6"/>
    <p:sldId id="262" r:id="rId7"/>
    <p:sldId id="261" r:id="rId8"/>
    <p:sldId id="264" r:id="rId9"/>
    <p:sldId id="265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2611787"/>
            <a:ext cx="9000744" cy="1839166"/>
          </a:xfrm>
        </p:spPr>
        <p:txBody>
          <a:bodyPr>
            <a:normAutofit/>
          </a:bodyPr>
          <a:lstStyle/>
          <a:p>
            <a:r>
              <a:rPr lang="vi-VN" dirty="0" smtClean="0">
                <a:latin typeface="+mn-lt"/>
              </a:rPr>
              <a:t> nhận diện giới tính sử dụng </a:t>
            </a:r>
            <a:br>
              <a:rPr lang="vi-VN" dirty="0" smtClean="0">
                <a:latin typeface="+mn-lt"/>
              </a:rPr>
            </a:br>
            <a:r>
              <a:rPr lang="vi-VN" dirty="0" smtClean="0">
                <a:latin typeface="+mn-lt"/>
              </a:rPr>
              <a:t>mô hình học sâu</a:t>
            </a:r>
            <a:endParaRPr lang="vi-VN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9792" y="5723792"/>
            <a:ext cx="4042000" cy="859888"/>
          </a:xfrm>
        </p:spPr>
        <p:txBody>
          <a:bodyPr/>
          <a:lstStyle/>
          <a:p>
            <a:pPr algn="l"/>
            <a:r>
              <a:rPr lang="vi-VN" dirty="0" smtClean="0">
                <a:solidFill>
                  <a:schemeClr val="bg1"/>
                </a:solidFill>
              </a:rPr>
              <a:t>Sinh viên: Vũ Tiến Chung – 82418</a:t>
            </a:r>
          </a:p>
          <a:p>
            <a:pPr algn="l"/>
            <a:r>
              <a:rPr lang="vi-VN" dirty="0" smtClean="0">
                <a:solidFill>
                  <a:schemeClr val="bg1"/>
                </a:solidFill>
              </a:rPr>
              <a:t>GVHD: thầy Nguyễn Hữu Tuân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13" y="367558"/>
            <a:ext cx="725225" cy="72369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608326" y="367558"/>
            <a:ext cx="6801612" cy="12398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 smtClean="0">
                <a:solidFill>
                  <a:schemeClr val="bg1"/>
                </a:solidFill>
              </a:rPr>
              <a:t>Trường Đại học Hàng Hải Việt Nam</a:t>
            </a:r>
            <a:endParaRPr lang="vi-V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767" y="320040"/>
            <a:ext cx="429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smtClean="0">
                <a:solidFill>
                  <a:schemeClr val="bg1"/>
                </a:solidFill>
              </a:rPr>
              <a:t>Ưu và nhược điểm</a:t>
            </a:r>
            <a:endParaRPr lang="vi-VN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768" y="1344168"/>
            <a:ext cx="5724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Ưu điểm:</a:t>
            </a:r>
          </a:p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Chương trình có độ chính xác tương đối cao</a:t>
            </a:r>
          </a:p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Thuật toán hoạt động ổn định</a:t>
            </a:r>
          </a:p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Đáp ứng được nhu cầu cơ bản</a:t>
            </a:r>
          </a:p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Đưa ra được kết quả hiển thị</a:t>
            </a:r>
            <a:endParaRPr lang="vi-VN" dirty="0"/>
          </a:p>
          <a:p>
            <a:pPr marL="285750" indent="-285750">
              <a:buFontTx/>
              <a:buChar char="-"/>
            </a:pP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768" y="3364992"/>
            <a:ext cx="6007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Nhược điểm:</a:t>
            </a:r>
          </a:p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Tương đối khó nhận diện khuôn mặt trong môi trường thay đổi ánh sáng liên tục</a:t>
            </a:r>
          </a:p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Khó nhận dạng được giới tính của những người hóa trang</a:t>
            </a: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5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69" y="501162"/>
            <a:ext cx="280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>
                <a:solidFill>
                  <a:schemeClr val="bg1"/>
                </a:solidFill>
              </a:rPr>
              <a:t>Kết luận</a:t>
            </a:r>
            <a:endParaRPr lang="vi-VN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5462" y="1538654"/>
            <a:ext cx="992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Đã biết cách chạy chương trình</a:t>
            </a:r>
          </a:p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Chương trình đã chạy được tương đối ổn định và chính xác</a:t>
            </a: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2611787"/>
            <a:ext cx="9000744" cy="1839166"/>
          </a:xfrm>
        </p:spPr>
        <p:txBody>
          <a:bodyPr>
            <a:normAutofit/>
          </a:bodyPr>
          <a:lstStyle/>
          <a:p>
            <a:r>
              <a:rPr lang="vi-VN" sz="4400" dirty="0" smtClean="0">
                <a:latin typeface="+mn-lt"/>
              </a:rPr>
              <a:t>Thank you!</a:t>
            </a:r>
            <a:endParaRPr lang="vi-VN" sz="4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4623" y="5697414"/>
            <a:ext cx="4077169" cy="886265"/>
          </a:xfrm>
        </p:spPr>
        <p:txBody>
          <a:bodyPr/>
          <a:lstStyle/>
          <a:p>
            <a:pPr algn="l"/>
            <a:r>
              <a:rPr lang="vi-VN" dirty="0" smtClean="0">
                <a:solidFill>
                  <a:schemeClr val="bg1"/>
                </a:solidFill>
              </a:rPr>
              <a:t>Sinh viên: Vũ Tiến Chung – 82418</a:t>
            </a:r>
          </a:p>
          <a:p>
            <a:pPr algn="l"/>
            <a:r>
              <a:rPr lang="vi-VN" dirty="0" smtClean="0">
                <a:solidFill>
                  <a:schemeClr val="bg1"/>
                </a:solidFill>
              </a:rPr>
              <a:t>GVHD: thầy Nguyễn Hữu Tuân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17" y="431184"/>
            <a:ext cx="734018" cy="73246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608326" y="431184"/>
            <a:ext cx="6801612" cy="12398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 smtClean="0">
                <a:solidFill>
                  <a:schemeClr val="bg1"/>
                </a:solidFill>
              </a:rPr>
              <a:t>Trường Đại học Hàng Hải Việt Nam</a:t>
            </a:r>
            <a:endParaRPr lang="vi-V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9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938" y="298938"/>
            <a:ext cx="87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>
                <a:solidFill>
                  <a:schemeClr val="bg1"/>
                </a:solidFill>
              </a:rPr>
              <a:t>Xác định mục tiêu</a:t>
            </a:r>
            <a:endParaRPr lang="vi-VN" sz="3600" dirty="0">
              <a:solidFill>
                <a:schemeClr val="bg1"/>
              </a:solidFill>
            </a:endParaRPr>
          </a:p>
        </p:txBody>
      </p:sp>
      <p:pic>
        <p:nvPicPr>
          <p:cNvPr id="4" name="Video chưa đặt tên ‐ Được tạo bằng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5707" y="1217726"/>
            <a:ext cx="8894885" cy="38115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2854" y="5534784"/>
            <a:ext cx="8220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Mục tiêu: Xây dựng được chương trình nhận dạng được giới tính của khuôn mặt được đưa vào thông qua video hoặc webcam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1579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378069"/>
            <a:ext cx="728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>
                <a:solidFill>
                  <a:schemeClr val="bg1"/>
                </a:solidFill>
              </a:rPr>
              <a:t>Tổng quan</a:t>
            </a:r>
            <a:endParaRPr lang="vi-VN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5607" y="1723223"/>
            <a:ext cx="4211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Tensorflow</a:t>
            </a:r>
          </a:p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Keras</a:t>
            </a:r>
          </a:p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Sklearn</a:t>
            </a:r>
          </a:p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Opencv</a:t>
            </a:r>
          </a:p>
          <a:p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607" y="1345092"/>
            <a:ext cx="504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* Các thư viện cần sử dụng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5607" y="3066827"/>
            <a:ext cx="4739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* Ngôn ngữ xây dựng chương trình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r>
              <a:rPr lang="vi-VN" dirty="0" smtClean="0">
                <a:solidFill>
                  <a:schemeClr val="bg1"/>
                </a:solidFill>
              </a:rPr>
              <a:t>- Python 3.10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4833" y="5535061"/>
            <a:ext cx="932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Mục tiêu: Xây dựng được chương trình nhận dạng được giới tính của khuôn mặt được đưa vào thông qua video hoặc webcam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5607" y="4245874"/>
            <a:ext cx="3424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* Môi trường làm việc</a:t>
            </a:r>
          </a:p>
          <a:p>
            <a:endParaRPr lang="vi-VN" dirty="0" smtClean="0">
              <a:solidFill>
                <a:schemeClr val="bg1"/>
              </a:solidFill>
            </a:endParaRPr>
          </a:p>
          <a:p>
            <a:r>
              <a:rPr lang="vi-VN" dirty="0" smtClean="0">
                <a:solidFill>
                  <a:schemeClr val="bg1"/>
                </a:solidFill>
              </a:rPr>
              <a:t>- Pycharm 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623" y="1529758"/>
            <a:ext cx="2527785" cy="26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577" y="360484"/>
            <a:ext cx="11236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>
                <a:solidFill>
                  <a:schemeClr val="bg1"/>
                </a:solidFill>
              </a:rPr>
              <a:t>DATASET</a:t>
            </a:r>
            <a:endParaRPr lang="vi-VN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1" y="1901392"/>
            <a:ext cx="4928664" cy="2767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160" y="1901392"/>
            <a:ext cx="4968987" cy="2789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001" y="1370517"/>
            <a:ext cx="3150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</a:rPr>
              <a:t>1552 ảnh mặt nam</a:t>
            </a:r>
            <a:endParaRPr lang="vi-VN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751160" y="137051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</a:rPr>
              <a:t>1257 ảnh mặt nữ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001" y="5240127"/>
            <a:ext cx="591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Dữ liệu hình ảnh bao gồm cả trong và ngoài nước, nhưng đa phần là hình ảnh gương mặt idol của nước ta.</a:t>
            </a: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0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577" y="342900"/>
            <a:ext cx="11201400" cy="5882054"/>
          </a:xfrm>
        </p:spPr>
        <p:txBody>
          <a:bodyPr>
            <a:normAutofit/>
          </a:bodyPr>
          <a:lstStyle/>
          <a:p>
            <a:pPr algn="l"/>
            <a:r>
              <a:rPr lang="vi-VN" sz="3600" smtClean="0">
                <a:solidFill>
                  <a:schemeClr val="bg1"/>
                </a:solidFill>
              </a:rPr>
              <a:t>Mô hình CNN cho thuật toán nhận diện giới tính</a:t>
            </a:r>
            <a:endParaRPr lang="vi-VN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2" y="1269074"/>
            <a:ext cx="5544095" cy="49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00" y="298938"/>
            <a:ext cx="2699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>
                <a:solidFill>
                  <a:schemeClr val="bg1"/>
                </a:solidFill>
              </a:rPr>
              <a:t>Training </a:t>
            </a:r>
            <a:endParaRPr lang="vi-VN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05807"/>
            <a:ext cx="8739554" cy="3546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500" y="1213338"/>
            <a:ext cx="6831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 smtClean="0">
                <a:solidFill>
                  <a:schemeClr val="bg1"/>
                </a:solidFill>
              </a:rPr>
              <a:t>Training </a:t>
            </a:r>
            <a:r>
              <a:rPr lang="vi-VN" dirty="0">
                <a:solidFill>
                  <a:schemeClr val="bg1"/>
                </a:solidFill>
              </a:rPr>
              <a:t>với 100 Epochs</a:t>
            </a:r>
          </a:p>
          <a:p>
            <a:pPr marL="285750" indent="-285750">
              <a:buFontTx/>
              <a:buChar char="-"/>
            </a:pPr>
            <a:r>
              <a:rPr lang="vi-VN" dirty="0">
                <a:solidFill>
                  <a:schemeClr val="bg1"/>
                </a:solidFill>
              </a:rPr>
              <a:t>Thời gian training khoảng 50 phút </a:t>
            </a:r>
          </a:p>
          <a:p>
            <a:pPr marL="285750" indent="-285750">
              <a:buFontTx/>
              <a:buChar char="-"/>
            </a:pPr>
            <a:r>
              <a:rPr lang="vi-VN" dirty="0">
                <a:solidFill>
                  <a:schemeClr val="bg1"/>
                </a:solidFill>
              </a:rPr>
              <a:t>Độ chính xác sau khi training là khoảng 95%</a:t>
            </a:r>
          </a:p>
          <a:p>
            <a:pPr marL="285750" indent="-285750">
              <a:buFontTx/>
              <a:buChar char="-"/>
            </a:pP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8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60" y="298938"/>
            <a:ext cx="11289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>
                <a:solidFill>
                  <a:schemeClr val="bg1"/>
                </a:solidFill>
              </a:rPr>
              <a:t>Training</a:t>
            </a:r>
            <a:endParaRPr lang="vi-VN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58" y="1873243"/>
            <a:ext cx="4650654" cy="14317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358" y="1205963"/>
            <a:ext cx="427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Model được lưu lại sau khi training xong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10" y="1835989"/>
            <a:ext cx="5255237" cy="394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66910" y="1205963"/>
            <a:ext cx="26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Biểu đồ đánh giá</a:t>
            </a: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8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3238" y="290146"/>
            <a:ext cx="5868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smtClean="0">
                <a:solidFill>
                  <a:schemeClr val="bg1"/>
                </a:solidFill>
              </a:rPr>
              <a:t>Kết quả test với video</a:t>
            </a:r>
            <a:endParaRPr lang="vi-VN" sz="3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8" y="1117753"/>
            <a:ext cx="4589585" cy="2581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983" y="1132589"/>
            <a:ext cx="4563209" cy="25668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8" y="3978628"/>
            <a:ext cx="4602753" cy="25890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983" y="3978628"/>
            <a:ext cx="4668377" cy="26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3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310896"/>
            <a:ext cx="5815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>
                <a:solidFill>
                  <a:schemeClr val="bg1"/>
                </a:solidFill>
              </a:rPr>
              <a:t>Kết quả test với webcam</a:t>
            </a:r>
            <a:endParaRPr lang="vi-VN" sz="3600" dirty="0">
              <a:solidFill>
                <a:schemeClr val="bg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972360"/>
              </p:ext>
            </p:extLst>
          </p:nvPr>
        </p:nvGraphicFramePr>
        <p:xfrm>
          <a:off x="775493" y="1355234"/>
          <a:ext cx="4996117" cy="489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Bitmap Image" r:id="rId3" imgW="6652440" imgH="6515280" progId="PBrush">
                  <p:embed/>
                </p:oleObj>
              </mc:Choice>
              <mc:Fallback>
                <p:oleObj name="Bitmap Image" r:id="rId3" imgW="6652440" imgH="6515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5493" y="1355234"/>
                        <a:ext cx="4996117" cy="4892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082921"/>
              </p:ext>
            </p:extLst>
          </p:nvPr>
        </p:nvGraphicFramePr>
        <p:xfrm>
          <a:off x="6803136" y="1654826"/>
          <a:ext cx="4343647" cy="4592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Bitmap Image" r:id="rId5" imgW="6393240" imgH="6759000" progId="PBrush">
                  <p:embed/>
                </p:oleObj>
              </mc:Choice>
              <mc:Fallback>
                <p:oleObj name="Bitmap Image" r:id="rId5" imgW="6393240" imgH="6759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3136" y="1654826"/>
                        <a:ext cx="4343647" cy="4592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749512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128</TotalTime>
  <Words>308</Words>
  <Application>Microsoft Office PowerPoint</Application>
  <PresentationFormat>Widescreen</PresentationFormat>
  <Paragraphs>49</Paragraphs>
  <Slides>12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Gill Sans MT</vt:lpstr>
      <vt:lpstr>Tahoma</vt:lpstr>
      <vt:lpstr>Parcel</vt:lpstr>
      <vt:lpstr>Bitmap Image</vt:lpstr>
      <vt:lpstr> nhận diện giới tính sử dụng  mô hình học sâu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lớn:  nhận diện với tính</dc:title>
  <dc:creator>Bvch</dc:creator>
  <cp:lastModifiedBy>Bvch</cp:lastModifiedBy>
  <cp:revision>38</cp:revision>
  <dcterms:created xsi:type="dcterms:W3CDTF">2022-11-30T15:15:21Z</dcterms:created>
  <dcterms:modified xsi:type="dcterms:W3CDTF">2022-12-12T02:37:44Z</dcterms:modified>
</cp:coreProperties>
</file>